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2"/>
  </p:notesMasterIdLst>
  <p:sldIdLst>
    <p:sldId id="261" r:id="rId4"/>
    <p:sldId id="6063" r:id="rId5"/>
    <p:sldId id="6064" r:id="rId6"/>
    <p:sldId id="6065" r:id="rId7"/>
    <p:sldId id="6035" r:id="rId8"/>
    <p:sldId id="413" r:id="rId9"/>
    <p:sldId id="6034" r:id="rId10"/>
    <p:sldId id="6036" r:id="rId11"/>
    <p:sldId id="6007" r:id="rId12"/>
    <p:sldId id="6042" r:id="rId13"/>
    <p:sldId id="6070" r:id="rId14"/>
    <p:sldId id="6071" r:id="rId15"/>
    <p:sldId id="6072" r:id="rId16"/>
    <p:sldId id="6066" r:id="rId17"/>
    <p:sldId id="6067" r:id="rId18"/>
    <p:sldId id="6069" r:id="rId19"/>
    <p:sldId id="6114" r:id="rId20"/>
    <p:sldId id="6041" r:id="rId21"/>
    <p:sldId id="6043" r:id="rId22"/>
    <p:sldId id="6054" r:id="rId23"/>
    <p:sldId id="6073" r:id="rId24"/>
    <p:sldId id="6115" r:id="rId25"/>
    <p:sldId id="6044" r:id="rId26"/>
    <p:sldId id="6045" r:id="rId27"/>
    <p:sldId id="6057" r:id="rId28"/>
    <p:sldId id="6046" r:id="rId29"/>
    <p:sldId id="6047" r:id="rId30"/>
    <p:sldId id="6048" r:id="rId31"/>
    <p:sldId id="6103" r:id="rId32"/>
    <p:sldId id="6059" r:id="rId33"/>
    <p:sldId id="6060" r:id="rId34"/>
    <p:sldId id="6061" r:id="rId35"/>
    <p:sldId id="6116" r:id="rId36"/>
    <p:sldId id="6117" r:id="rId37"/>
    <p:sldId id="6090" r:id="rId38"/>
    <p:sldId id="6118" r:id="rId39"/>
    <p:sldId id="6084" r:id="rId40"/>
    <p:sldId id="6104" r:id="rId41"/>
    <p:sldId id="6105" r:id="rId42"/>
    <p:sldId id="6039" r:id="rId43"/>
    <p:sldId id="6078" r:id="rId44"/>
    <p:sldId id="6079" r:id="rId45"/>
    <p:sldId id="6080" r:id="rId46"/>
    <p:sldId id="6074" r:id="rId47"/>
    <p:sldId id="6099" r:id="rId48"/>
    <p:sldId id="6119" r:id="rId49"/>
    <p:sldId id="6081" r:id="rId50"/>
    <p:sldId id="6113" r:id="rId51"/>
    <p:sldId id="6108" r:id="rId52"/>
    <p:sldId id="6109" r:id="rId53"/>
    <p:sldId id="6112" r:id="rId54"/>
    <p:sldId id="6110" r:id="rId55"/>
    <p:sldId id="6111" r:id="rId56"/>
    <p:sldId id="6086" r:id="rId57"/>
    <p:sldId id="6038" r:id="rId58"/>
    <p:sldId id="6089" r:id="rId59"/>
    <p:sldId id="6088" r:id="rId60"/>
    <p:sldId id="6120" r:id="rId61"/>
    <p:sldId id="6094" r:id="rId62"/>
    <p:sldId id="6096" r:id="rId63"/>
    <p:sldId id="6097" r:id="rId64"/>
    <p:sldId id="6106" r:id="rId65"/>
    <p:sldId id="6107" r:id="rId66"/>
    <p:sldId id="6102" r:id="rId67"/>
    <p:sldId id="6098" r:id="rId68"/>
    <p:sldId id="6100" r:id="rId69"/>
    <p:sldId id="6121" r:id="rId70"/>
    <p:sldId id="6122" r:id="rId7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F3"/>
    <a:srgbClr val="BFB5ED"/>
    <a:srgbClr val="C4E0CE"/>
    <a:srgbClr val="065280"/>
    <a:srgbClr val="95B3D7"/>
    <a:srgbClr val="404040"/>
    <a:srgbClr val="BED8F7"/>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66" d="100"/>
          <a:sy n="66" d="100"/>
        </p:scale>
        <p:origin x="101" y="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795000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190023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13"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7.png"/><Relationship Id="rId12" Type="http://schemas.openxmlformats.org/officeDocument/2006/relationships/image" Target="../media/image21.png"/><Relationship Id="rId2" Type="http://schemas.openxmlformats.org/officeDocument/2006/relationships/notesSlide" Target="../notesSlides/notesSlide10.xml"/><Relationship Id="rId16"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png"/><Relationship Id="rId5" Type="http://schemas.openxmlformats.org/officeDocument/2006/relationships/image" Target="../media/image2.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19.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0.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46.jp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1.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4.png"/><Relationship Id="rId5" Type="http://schemas.openxmlformats.org/officeDocument/2006/relationships/image" Target="../media/image52.PNG"/><Relationship Id="rId10" Type="http://schemas.openxmlformats.org/officeDocument/2006/relationships/image" Target="../media/image54.svg"/><Relationship Id="rId4" Type="http://schemas.microsoft.com/office/2007/relationships/hdphoto" Target="../media/hdphoto1.wdp"/><Relationship Id="rId9"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image" Target="../media/image55.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56.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1.png"/><Relationship Id="rId10" Type="http://schemas.openxmlformats.org/officeDocument/2006/relationships/image" Target="../media/image20.png"/><Relationship Id="rId4" Type="http://schemas.microsoft.com/office/2007/relationships/hdphoto" Target="../media/hdphoto1.wdp"/><Relationship Id="rId9"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7.jp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58.jpg"/><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0.jpg"/><Relationship Id="rId5" Type="http://schemas.openxmlformats.org/officeDocument/2006/relationships/image" Target="../media/image59.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9.jp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2.png"/><Relationship Id="rId7"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54.svg"/><Relationship Id="rId5" Type="http://schemas.openxmlformats.org/officeDocument/2006/relationships/image" Target="../media/image5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6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5.svg"/><Relationship Id="rId5" Type="http://schemas.openxmlformats.org/officeDocument/2006/relationships/image" Target="../media/image44.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59.jp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6" Type="http://schemas.openxmlformats.org/officeDocument/2006/relationships/image" Target="../media/image68.PNG"/><Relationship Id="rId5" Type="http://schemas.openxmlformats.org/officeDocument/2006/relationships/image" Target="../media/image6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0.sv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45.svg"/><Relationship Id="rId4" Type="http://schemas.openxmlformats.org/officeDocument/2006/relationships/image" Target="../media/image13.svg"/><Relationship Id="rId9"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75.gif"/><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2.png"/><Relationship Id="rId7" Type="http://schemas.openxmlformats.org/officeDocument/2006/relationships/image" Target="../media/image78.jpg"/><Relationship Id="rId12" Type="http://schemas.openxmlformats.org/officeDocument/2006/relationships/image" Target="../media/image83.jp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77.jpg"/><Relationship Id="rId11" Type="http://schemas.openxmlformats.org/officeDocument/2006/relationships/image" Target="../media/image82.jpg"/><Relationship Id="rId5" Type="http://schemas.openxmlformats.org/officeDocument/2006/relationships/image" Target="../media/image76.jpg"/><Relationship Id="rId10" Type="http://schemas.openxmlformats.org/officeDocument/2006/relationships/image" Target="../media/image81.jpg"/><Relationship Id="rId4" Type="http://schemas.microsoft.com/office/2007/relationships/hdphoto" Target="../media/hdphoto1.wdp"/><Relationship Id="rId9" Type="http://schemas.openxmlformats.org/officeDocument/2006/relationships/image" Target="../media/image80.jpg"/></Relationships>
</file>

<file path=ppt/slides/_rels/slide68.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2.png"/><Relationship Id="rId7" Type="http://schemas.openxmlformats.org/officeDocument/2006/relationships/image" Target="../media/image86.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5.svg"/><Relationship Id="rId5" Type="http://schemas.openxmlformats.org/officeDocument/2006/relationships/image" Target="../media/image84.png"/><Relationship Id="rId4" Type="http://schemas.microsoft.com/office/2007/relationships/hdphoto" Target="../media/hdphoto1.wdp"/><Relationship Id="rId9" Type="http://schemas.openxmlformats.org/officeDocument/2006/relationships/image" Target="../media/image88.jp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jp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hosted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8038021"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2B68DD1-63B6-39AB-12F9-2A6CB2B8BF59}"/>
              </a:ext>
            </a:extLst>
          </p:cNvPr>
          <p:cNvSpPr/>
          <p:nvPr/>
        </p:nvSpPr>
        <p:spPr>
          <a:xfrm>
            <a:off x="8525435" y="2303929"/>
            <a:ext cx="3107765" cy="14074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Picture of </a:t>
            </a:r>
            <a:r>
              <a:rPr lang="en-GB" dirty="0" err="1"/>
              <a:t>datalab</a:t>
            </a:r>
            <a:endParaRPr lang="en-GB" dirty="0"/>
          </a:p>
        </p:txBody>
      </p:sp>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spTree>
    <p:extLst>
      <p:ext uri="{BB962C8B-B14F-4D97-AF65-F5344CB8AC3E}">
        <p14:creationId xmlns:p14="http://schemas.microsoft.com/office/powerpoint/2010/main" val="2257118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40332690"/>
              </p:ext>
            </p:extLst>
          </p:nvPr>
        </p:nvGraphicFramePr>
        <p:xfrm>
          <a:off x="1084085" y="382255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606035049"/>
              </p:ext>
            </p:extLst>
          </p:nvPr>
        </p:nvGraphicFramePr>
        <p:xfrm>
          <a:off x="5571101" y="4619248"/>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graphicFrame>
        <p:nvGraphicFramePr>
          <p:cNvPr id="47" name="Table 46">
            <a:extLst>
              <a:ext uri="{FF2B5EF4-FFF2-40B4-BE49-F238E27FC236}">
                <a16:creationId xmlns:a16="http://schemas.microsoft.com/office/drawing/2014/main" id="{36917AF5-8CCA-CD94-0B53-26EF45052AD1}"/>
              </a:ext>
            </a:extLst>
          </p:cNvPr>
          <p:cNvGraphicFramePr>
            <a:graphicFrameLocks noGrp="1"/>
          </p:cNvGraphicFramePr>
          <p:nvPr>
            <p:extLst>
              <p:ext uri="{D42A27DB-BD31-4B8C-83A1-F6EECF244321}">
                <p14:modId xmlns:p14="http://schemas.microsoft.com/office/powerpoint/2010/main" val="3237545687"/>
              </p:ext>
            </p:extLst>
          </p:nvPr>
        </p:nvGraphicFramePr>
        <p:xfrm>
          <a:off x="3246840" y="4534822"/>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9" name="TextBox 48">
            <a:extLst>
              <a:ext uri="{FF2B5EF4-FFF2-40B4-BE49-F238E27FC236}">
                <a16:creationId xmlns:a16="http://schemas.microsoft.com/office/drawing/2014/main" id="{AEF2B687-68C9-826F-2C69-4E0AA4D28AC8}"/>
              </a:ext>
            </a:extLst>
          </p:cNvPr>
          <p:cNvSpPr txBox="1"/>
          <p:nvPr/>
        </p:nvSpPr>
        <p:spPr>
          <a:xfrm>
            <a:off x="3967205" y="4230536"/>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ABOUT THIS COURSE</a:t>
            </a:r>
          </a:p>
        </p:txBody>
      </p:sp>
      <p:sp>
        <p:nvSpPr>
          <p:cNvPr id="2" name="Rectangle 1">
            <a:extLst>
              <a:ext uri="{FF2B5EF4-FFF2-40B4-BE49-F238E27FC236}">
                <a16:creationId xmlns:a16="http://schemas.microsoft.com/office/drawing/2014/main" id="{E44ED513-FCD8-45FD-4C9D-2460C7AD9396}"/>
              </a:ext>
            </a:extLst>
          </p:cNvPr>
          <p:cNvSpPr/>
          <p:nvPr/>
        </p:nvSpPr>
        <p:spPr>
          <a:xfrm>
            <a:off x="794871" y="1992004"/>
            <a:ext cx="10076329" cy="42935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5A3A1480-3852-49D2-B156-D71A92B972F9}"/>
              </a:ext>
            </a:extLst>
          </p:cNvPr>
          <p:cNvSpPr txBox="1"/>
          <p:nvPr/>
        </p:nvSpPr>
        <p:spPr>
          <a:xfrm>
            <a:off x="1064871" y="3209735"/>
            <a:ext cx="3433823" cy="2585323"/>
          </a:xfrm>
          <a:prstGeom prst="rect">
            <a:avLst/>
          </a:prstGeom>
          <a:noFill/>
        </p:spPr>
        <p:txBody>
          <a:bodyPr wrap="square" rtlCol="0">
            <a:spAutoFit/>
          </a:bodyPr>
          <a:lstStyle/>
          <a:p>
            <a:r>
              <a:rPr lang="en-GB" dirty="0"/>
              <a:t>09:00    Intro</a:t>
            </a:r>
          </a:p>
          <a:p>
            <a:r>
              <a:rPr lang="en-GB" dirty="0"/>
              <a:t>09:15    Numpy and Pandas</a:t>
            </a:r>
          </a:p>
          <a:p>
            <a:r>
              <a:rPr lang="en-GB" dirty="0"/>
              <a:t>11:00    Exploratory Data </a:t>
            </a:r>
          </a:p>
          <a:p>
            <a:r>
              <a:rPr lang="en-GB" dirty="0"/>
              <a:t>              Analysis</a:t>
            </a:r>
          </a:p>
          <a:p>
            <a:endParaRPr lang="en-GB" dirty="0"/>
          </a:p>
          <a:p>
            <a:endParaRPr lang="en-GB" dirty="0"/>
          </a:p>
          <a:p>
            <a:r>
              <a:rPr lang="en-GB" dirty="0"/>
              <a:t>13:00    PCA</a:t>
            </a:r>
          </a:p>
          <a:p>
            <a:r>
              <a:rPr lang="en-GB" dirty="0"/>
              <a:t>15:15    Objects, Classes and </a:t>
            </a:r>
          </a:p>
          <a:p>
            <a:r>
              <a:rPr lang="en-GB" dirty="0"/>
              <a:t>              Functions</a:t>
            </a:r>
          </a:p>
        </p:txBody>
      </p:sp>
      <p:sp>
        <p:nvSpPr>
          <p:cNvPr id="12" name="TextBox 11">
            <a:extLst>
              <a:ext uri="{FF2B5EF4-FFF2-40B4-BE49-F238E27FC236}">
                <a16:creationId xmlns:a16="http://schemas.microsoft.com/office/drawing/2014/main" id="{EA93C98A-E3FD-DAAB-C102-6EE028B4CD34}"/>
              </a:ext>
            </a:extLst>
          </p:cNvPr>
          <p:cNvSpPr txBox="1"/>
          <p:nvPr/>
        </p:nvSpPr>
        <p:spPr>
          <a:xfrm>
            <a:off x="1479630" y="2174884"/>
            <a:ext cx="2604304" cy="400110"/>
          </a:xfrm>
          <a:prstGeom prst="rect">
            <a:avLst/>
          </a:prstGeom>
          <a:noFill/>
        </p:spPr>
        <p:txBody>
          <a:bodyPr wrap="square" rtlCol="0">
            <a:spAutoFit/>
          </a:bodyPr>
          <a:lstStyle/>
          <a:p>
            <a:pPr algn="ctr"/>
            <a:r>
              <a:rPr lang="en-GB" sz="2000" b="1" dirty="0"/>
              <a:t>Day 1</a:t>
            </a:r>
          </a:p>
        </p:txBody>
      </p:sp>
      <p:sp>
        <p:nvSpPr>
          <p:cNvPr id="14" name="TextBox 13">
            <a:extLst>
              <a:ext uri="{FF2B5EF4-FFF2-40B4-BE49-F238E27FC236}">
                <a16:creationId xmlns:a16="http://schemas.microsoft.com/office/drawing/2014/main" id="{E9BB8B76-7335-318C-D072-2BC670D82B2E}"/>
              </a:ext>
            </a:extLst>
          </p:cNvPr>
          <p:cNvSpPr txBox="1"/>
          <p:nvPr/>
        </p:nvSpPr>
        <p:spPr>
          <a:xfrm>
            <a:off x="4651886" y="2174884"/>
            <a:ext cx="2604304" cy="400110"/>
          </a:xfrm>
          <a:prstGeom prst="rect">
            <a:avLst/>
          </a:prstGeom>
          <a:noFill/>
        </p:spPr>
        <p:txBody>
          <a:bodyPr wrap="square" rtlCol="0">
            <a:spAutoFit/>
          </a:bodyPr>
          <a:lstStyle/>
          <a:p>
            <a:pPr algn="ctr"/>
            <a:r>
              <a:rPr lang="en-GB" sz="2000" b="1" dirty="0"/>
              <a:t>Day 2</a:t>
            </a:r>
          </a:p>
        </p:txBody>
      </p:sp>
      <p:sp>
        <p:nvSpPr>
          <p:cNvPr id="16" name="TextBox 15">
            <a:extLst>
              <a:ext uri="{FF2B5EF4-FFF2-40B4-BE49-F238E27FC236}">
                <a16:creationId xmlns:a16="http://schemas.microsoft.com/office/drawing/2014/main" id="{749D4CEF-63C3-C966-543A-2E14E55FB6C1}"/>
              </a:ext>
            </a:extLst>
          </p:cNvPr>
          <p:cNvSpPr txBox="1"/>
          <p:nvPr/>
        </p:nvSpPr>
        <p:spPr>
          <a:xfrm>
            <a:off x="7947157" y="2174884"/>
            <a:ext cx="2604304" cy="400110"/>
          </a:xfrm>
          <a:prstGeom prst="rect">
            <a:avLst/>
          </a:prstGeom>
          <a:noFill/>
        </p:spPr>
        <p:txBody>
          <a:bodyPr wrap="square" rtlCol="0">
            <a:spAutoFit/>
          </a:bodyPr>
          <a:lstStyle/>
          <a:p>
            <a:pPr algn="ctr"/>
            <a:r>
              <a:rPr lang="en-GB" sz="2000" b="1" dirty="0"/>
              <a:t>Day 3</a:t>
            </a:r>
          </a:p>
        </p:txBody>
      </p:sp>
      <p:sp>
        <p:nvSpPr>
          <p:cNvPr id="18" name="Rectangle: Rounded Corners 17">
            <a:extLst>
              <a:ext uri="{FF2B5EF4-FFF2-40B4-BE49-F238E27FC236}">
                <a16:creationId xmlns:a16="http://schemas.microsoft.com/office/drawing/2014/main" id="{6E3D713E-0BB3-23C6-0258-6DF30C3450AD}"/>
              </a:ext>
            </a:extLst>
          </p:cNvPr>
          <p:cNvSpPr/>
          <p:nvPr/>
        </p:nvSpPr>
        <p:spPr>
          <a:xfrm flipH="1">
            <a:off x="1053294" y="2722709"/>
            <a:ext cx="9599274" cy="369328"/>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Coffee</a:t>
            </a:r>
          </a:p>
        </p:txBody>
      </p:sp>
      <p:sp>
        <p:nvSpPr>
          <p:cNvPr id="19" name="Rectangle: Rounded Corners 18">
            <a:extLst>
              <a:ext uri="{FF2B5EF4-FFF2-40B4-BE49-F238E27FC236}">
                <a16:creationId xmlns:a16="http://schemas.microsoft.com/office/drawing/2014/main" id="{51F6A170-5291-9403-98E2-13542E2730B7}"/>
              </a:ext>
            </a:extLst>
          </p:cNvPr>
          <p:cNvSpPr/>
          <p:nvPr/>
        </p:nvSpPr>
        <p:spPr>
          <a:xfrm flipH="1">
            <a:off x="1053294" y="4451920"/>
            <a:ext cx="9599272" cy="369324"/>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Lunch</a:t>
            </a:r>
          </a:p>
        </p:txBody>
      </p:sp>
      <p:sp>
        <p:nvSpPr>
          <p:cNvPr id="20" name="TextBox 19">
            <a:extLst>
              <a:ext uri="{FF2B5EF4-FFF2-40B4-BE49-F238E27FC236}">
                <a16:creationId xmlns:a16="http://schemas.microsoft.com/office/drawing/2014/main" id="{7D562FD3-34C7-CB59-14D6-AE9056B92BF7}"/>
              </a:ext>
            </a:extLst>
          </p:cNvPr>
          <p:cNvSpPr txBox="1"/>
          <p:nvPr/>
        </p:nvSpPr>
        <p:spPr>
          <a:xfrm>
            <a:off x="4527629" y="3209735"/>
            <a:ext cx="2852819" cy="2585323"/>
          </a:xfrm>
          <a:prstGeom prst="rect">
            <a:avLst/>
          </a:prstGeom>
          <a:noFill/>
        </p:spPr>
        <p:txBody>
          <a:bodyPr wrap="square" rtlCol="0">
            <a:spAutoFit/>
          </a:bodyPr>
          <a:lstStyle/>
          <a:p>
            <a:r>
              <a:rPr lang="en-GB" dirty="0"/>
              <a:t>09:00    Functions</a:t>
            </a:r>
          </a:p>
          <a:p>
            <a:r>
              <a:rPr lang="en-GB" dirty="0"/>
              <a:t>10:30    Intro to Modelling:</a:t>
            </a:r>
          </a:p>
          <a:p>
            <a:r>
              <a:rPr lang="en-GB" dirty="0"/>
              <a:t>              Linear Regression</a:t>
            </a:r>
          </a:p>
          <a:p>
            <a:endParaRPr lang="en-GB" dirty="0"/>
          </a:p>
          <a:p>
            <a:endParaRPr lang="en-GB" dirty="0"/>
          </a:p>
          <a:p>
            <a:endParaRPr lang="en-GB" dirty="0"/>
          </a:p>
          <a:p>
            <a:r>
              <a:rPr lang="en-GB" dirty="0"/>
              <a:t>13:00    Linear Regression</a:t>
            </a:r>
          </a:p>
          <a:p>
            <a:r>
              <a:rPr lang="en-GB" dirty="0"/>
              <a:t>15:30    Classification with </a:t>
            </a:r>
          </a:p>
          <a:p>
            <a:r>
              <a:rPr lang="en-GB" dirty="0"/>
              <a:t>              Decision Trees </a:t>
            </a:r>
          </a:p>
        </p:txBody>
      </p:sp>
      <p:sp>
        <p:nvSpPr>
          <p:cNvPr id="21" name="TextBox 20">
            <a:extLst>
              <a:ext uri="{FF2B5EF4-FFF2-40B4-BE49-F238E27FC236}">
                <a16:creationId xmlns:a16="http://schemas.microsoft.com/office/drawing/2014/main" id="{ACC40833-57D6-3ACC-87E9-0F30881E5881}"/>
              </a:ext>
            </a:extLst>
          </p:cNvPr>
          <p:cNvSpPr txBox="1"/>
          <p:nvPr/>
        </p:nvSpPr>
        <p:spPr>
          <a:xfrm>
            <a:off x="7822900" y="3209735"/>
            <a:ext cx="2852819" cy="2585323"/>
          </a:xfrm>
          <a:prstGeom prst="rect">
            <a:avLst/>
          </a:prstGeom>
          <a:noFill/>
        </p:spPr>
        <p:txBody>
          <a:bodyPr wrap="square" rtlCol="0">
            <a:spAutoFit/>
          </a:bodyPr>
          <a:lstStyle/>
          <a:p>
            <a:r>
              <a:rPr lang="en-GB" dirty="0"/>
              <a:t>09:00    Documentation and</a:t>
            </a:r>
          </a:p>
          <a:p>
            <a:r>
              <a:rPr lang="en-GB" dirty="0"/>
              <a:t>              Testing</a:t>
            </a:r>
          </a:p>
          <a:p>
            <a:r>
              <a:rPr lang="en-GB" dirty="0"/>
              <a:t>09:50    K-means Clustering</a:t>
            </a:r>
          </a:p>
          <a:p>
            <a:r>
              <a:rPr lang="en-GB" dirty="0"/>
              <a:t>11:10    Classes</a:t>
            </a:r>
          </a:p>
          <a:p>
            <a:endParaRPr lang="en-GB" dirty="0"/>
          </a:p>
          <a:p>
            <a:endParaRPr lang="en-GB" dirty="0"/>
          </a:p>
          <a:p>
            <a:r>
              <a:rPr lang="en-GB" dirty="0"/>
              <a:t>13:00    Classes</a:t>
            </a:r>
          </a:p>
          <a:p>
            <a:r>
              <a:rPr lang="en-GB" dirty="0"/>
              <a:t>14:00    Project work</a:t>
            </a:r>
          </a:p>
          <a:p>
            <a:r>
              <a:rPr lang="en-GB" dirty="0"/>
              <a:t>              </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43601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45364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48227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45364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47823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45364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45364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45364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66425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
        <p:nvSpPr>
          <p:cNvPr id="3" name="TextBox 2">
            <a:extLst>
              <a:ext uri="{FF2B5EF4-FFF2-40B4-BE49-F238E27FC236}">
                <a16:creationId xmlns:a16="http://schemas.microsoft.com/office/drawing/2014/main" id="{C84D7A9A-DDA4-692B-D8F4-5AEA2CA154AC}"/>
              </a:ext>
            </a:extLst>
          </p:cNvPr>
          <p:cNvSpPr txBox="1"/>
          <p:nvPr/>
        </p:nvSpPr>
        <p:spPr>
          <a:xfrm>
            <a:off x="2307890" y="3066585"/>
            <a:ext cx="6903017" cy="369332"/>
          </a:xfrm>
          <a:prstGeom prst="rect">
            <a:avLst/>
          </a:prstGeom>
          <a:noFill/>
        </p:spPr>
        <p:txBody>
          <a:bodyPr wrap="square" rtlCol="0">
            <a:spAutoFit/>
          </a:bodyPr>
          <a:lstStyle/>
          <a:p>
            <a:r>
              <a:rPr lang="en-US" dirty="0"/>
              <a:t>I don’t know what else to put here</a:t>
            </a:r>
            <a:endParaRPr lang="en-GB" dirty="0"/>
          </a:p>
        </p:txBody>
      </p:sp>
    </p:spTree>
    <p:extLst>
      <p:ext uri="{BB962C8B-B14F-4D97-AF65-F5344CB8AC3E}">
        <p14:creationId xmlns:p14="http://schemas.microsoft.com/office/powerpoint/2010/main" val="3354678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35016</TotalTime>
  <Words>5243</Words>
  <Application>Microsoft Office PowerPoint</Application>
  <PresentationFormat>Widescreen</PresentationFormat>
  <Paragraphs>1029</Paragraphs>
  <Slides>68</Slides>
  <Notes>68</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68</vt:i4>
      </vt:variant>
    </vt:vector>
  </HeadingPairs>
  <TitlesOfParts>
    <vt:vector size="80" baseType="lpstr">
      <vt:lpstr>Amasis MT Pro Black</vt:lpstr>
      <vt:lpstr>Arial</vt:lpstr>
      <vt:lpstr>Calibri</vt:lpstr>
      <vt:lpstr>Calibri Light</vt:lpstr>
      <vt:lpstr>Cascadia Mono</vt:lpstr>
      <vt:lpstr>Helvetica</vt:lpstr>
      <vt:lpstr>Montserrat</vt:lpstr>
      <vt:lpstr>Now</vt:lpstr>
      <vt:lpstr>Now Bold</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74</cp:revision>
  <dcterms:created xsi:type="dcterms:W3CDTF">2024-01-05T13:08:27Z</dcterms:created>
  <dcterms:modified xsi:type="dcterms:W3CDTF">2025-05-14T11:20:56Z</dcterms:modified>
</cp:coreProperties>
</file>